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6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522" r:id="rId36"/>
    <p:sldId id="523" r:id="rId37"/>
    <p:sldId id="524" r:id="rId38"/>
    <p:sldId id="504" r:id="rId39"/>
    <p:sldId id="564" r:id="rId40"/>
    <p:sldId id="505" r:id="rId41"/>
    <p:sldId id="495" r:id="rId42"/>
    <p:sldId id="530" r:id="rId43"/>
    <p:sldId id="531" r:id="rId44"/>
    <p:sldId id="467" r:id="rId45"/>
    <p:sldId id="542" r:id="rId46"/>
    <p:sldId id="543" r:id="rId47"/>
    <p:sldId id="553" r:id="rId48"/>
    <p:sldId id="554" r:id="rId49"/>
    <p:sldId id="555" r:id="rId50"/>
    <p:sldId id="557" r:id="rId51"/>
    <p:sldId id="544" r:id="rId52"/>
    <p:sldId id="545" r:id="rId53"/>
    <p:sldId id="558" r:id="rId54"/>
    <p:sldId id="559" r:id="rId55"/>
    <p:sldId id="560" r:id="rId56"/>
    <p:sldId id="561" r:id="rId57"/>
    <p:sldId id="498" r:id="rId58"/>
    <p:sldId id="490" r:id="rId59"/>
    <p:sldId id="468" r:id="rId60"/>
    <p:sldId id="502" r:id="rId61"/>
    <p:sldId id="540" r:id="rId62"/>
    <p:sldId id="541" r:id="rId63"/>
    <p:sldId id="562" r:id="rId64"/>
    <p:sldId id="462" r:id="rId65"/>
    <p:sldId id="525" r:id="rId66"/>
    <p:sldId id="526" r:id="rId67"/>
    <p:sldId id="486" r:id="rId68"/>
    <p:sldId id="528" r:id="rId69"/>
    <p:sldId id="527" r:id="rId70"/>
    <p:sldId id="507" r:id="rId71"/>
    <p:sldId id="482" r:id="rId72"/>
    <p:sldId id="532" r:id="rId73"/>
    <p:sldId id="533" r:id="rId74"/>
    <p:sldId id="488" r:id="rId75"/>
    <p:sldId id="529" r:id="rId76"/>
    <p:sldId id="506" r:id="rId77"/>
    <p:sldId id="508" r:id="rId78"/>
    <p:sldId id="499" r:id="rId79"/>
    <p:sldId id="534" r:id="rId80"/>
    <p:sldId id="537" r:id="rId81"/>
    <p:sldId id="469" r:id="rId82"/>
    <p:sldId id="500" r:id="rId83"/>
    <p:sldId id="563" r:id="rId84"/>
    <p:sldId id="501" r:id="rId8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7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0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blog/2024/04/25/react-1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347280" y="2321221"/>
            <a:ext cx="1409123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Nutzung von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49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41E1D09-7B47-0425-D6B5-516390773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2898990"/>
            <a:ext cx="7949184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Mutation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[createTrain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createTrainIsLoading,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error can be handled in useEffect() or Middleware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error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createTrainError,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}] = 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useCreateTrainMutation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B42877-6BE0-C759-81CC-2578A3661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1693753"/>
            <a:ext cx="7949184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 altLang="en-US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getTrainsData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getTrainsIsLoading</a:t>
            </a:r>
            <a:r>
              <a:rPr lang="en-US" alt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useGetTrainsQuery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trains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getTrainsData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?? []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557F2941-CA93-DDA9-4497-A43D157A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4935223"/>
            <a:ext cx="4368312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handleCreateTrain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createTrain({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train })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C504DE-F53A-7B94-BAA3-D5EC87005E72}"/>
              </a:ext>
            </a:extLst>
          </p:cNvPr>
          <p:cNvSpPr/>
          <p:nvPr/>
        </p:nvSpPr>
        <p:spPr>
          <a:xfrm rot="16200000">
            <a:off x="421987" y="3875691"/>
            <a:ext cx="2292697" cy="905537"/>
          </a:xfrm>
          <a:prstGeom prst="uturnArrow">
            <a:avLst>
              <a:gd name="adj1" fmla="val 34088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A69F2-5A3B-D452-B124-1F396F6C184F}"/>
              </a:ext>
            </a:extLst>
          </p:cNvPr>
          <p:cNvSpPr txBox="1">
            <a:spLocks/>
          </p:cNvSpPr>
          <p:nvPr/>
        </p:nvSpPr>
        <p:spPr>
          <a:xfrm rot="5400000">
            <a:off x="444862" y="4152960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33614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063579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377782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516491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442126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177615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3912011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627694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</p:spTree>
    <p:extLst>
      <p:ext uri="{BB962C8B-B14F-4D97-AF65-F5344CB8AC3E}">
        <p14:creationId xmlns:p14="http://schemas.microsoft.com/office/powerpoint/2010/main" val="2215979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>
            <a:normAutofit fontScale="77500" lnSpcReduction="20000"/>
          </a:bodyPr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2136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 - Component Caching</a:t>
            </a:r>
          </a:p>
        </p:txBody>
      </p:sp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handleUpdateTrain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2765D-3A05-5464-B52C-B4C91355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473" y="3229938"/>
            <a:ext cx="323073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&lt;List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itemKey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="id“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 =&gt;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&lt;/List&gt;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85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19 - </a:t>
            </a:r>
            <a:r>
              <a:rPr lang="en-US" sz="4400">
                <a:hlinkClick r:id="rId3"/>
              </a:rPr>
              <a:t>Dev Blog</a:t>
            </a:r>
            <a:endParaRPr lang="de-DE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Metadata hinzufügen (für SEO)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Background loading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useFormStatus &amp; useFormState hooks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 hook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66</TotalTime>
  <Words>4880</Words>
  <Application>Microsoft Office PowerPoint</Application>
  <PresentationFormat>Widescreen</PresentationFormat>
  <Paragraphs>564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Nutzung von</vt:lpstr>
      <vt:lpstr>Aufgaben</vt:lpstr>
      <vt:lpstr>Lösungen</vt:lpstr>
      <vt:lpstr>Invalidation Tags</vt:lpstr>
      <vt:lpstr>Invalidation Tags</vt:lpstr>
      <vt:lpstr>Invalidation Tags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Pitfall – Object in Dependencies</vt:lpstr>
      <vt:lpstr>Pitfall – Object in Dependencies</vt:lpstr>
      <vt:lpstr>Pitfall – Object in Dependencies</vt:lpstr>
      <vt:lpstr>Pitfall – Object in Dependencies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 - Component Caching</vt:lpstr>
      <vt:lpstr>Pitfall –Nested Object in useState</vt:lpstr>
      <vt:lpstr>Pitfall –Nested Object in useState</vt:lpstr>
      <vt:lpstr>Pitfall –Nested Object in useState</vt:lpstr>
      <vt:lpstr>React Hooks</vt:lpstr>
      <vt:lpstr>React Hooks</vt:lpstr>
      <vt:lpstr>Aufgaben useRef</vt:lpstr>
      <vt:lpstr>Lösungen useRef</vt:lpstr>
      <vt:lpstr>Pitfall –Nested Object in useState</vt:lpstr>
      <vt:lpstr>Pitfall –Nested Object in useState</vt:lpstr>
      <vt:lpstr>Pitfall –Nested Object in useState</vt:lpstr>
      <vt:lpstr>Ausblick</vt:lpstr>
      <vt:lpstr>Virtualized List</vt:lpstr>
      <vt:lpstr>Virtualized List</vt:lpstr>
      <vt:lpstr>React 19 - Dev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Tim Fehrmann</cp:lastModifiedBy>
  <cp:revision>156</cp:revision>
  <dcterms:created xsi:type="dcterms:W3CDTF">2024-02-21T13:17:56Z</dcterms:created>
  <dcterms:modified xsi:type="dcterms:W3CDTF">2024-06-12T08:27:48Z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